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ED7C3-E98C-461D-BB39-06F311981F3B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C2CFCB-9397-428C-A755-31FB86D92CF5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2CFCB-9397-428C-A755-31FB86D92CF5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4FCF4-8511-411D-878F-3B70F9886ECD}" type="datetimeFigureOut">
              <a:rPr kumimoji="1" lang="ja-JP" altLang="en-US" smtClean="0"/>
              <a:pPr/>
              <a:t>2010/9/28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9EE9B-1FBF-4213-9B9F-E5AA10C13C7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1.w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051720" y="908720"/>
            <a:ext cx="4464496" cy="794519"/>
          </a:xfrm>
        </p:spPr>
        <p:txBody>
          <a:bodyPr/>
          <a:lstStyle/>
          <a:p>
            <a:r>
              <a:rPr kumimoji="1" lang="ja-JP" altLang="en-US" dirty="0" smtClean="0"/>
              <a:t>３Ｄバナーテスト</a:t>
            </a:r>
            <a:endParaRPr kumimoji="1" lang="ja-JP" altLang="en-US" dirty="0"/>
          </a:p>
        </p:txBody>
      </p:sp>
      <p:pic>
        <p:nvPicPr>
          <p:cNvPr id="1029" name="Picture 5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509120"/>
            <a:ext cx="1776679" cy="1630375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00808"/>
            <a:ext cx="208698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Program Files\Microsoft Office\MEDIA\CAGCAT10\j0212219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708920"/>
            <a:ext cx="1746504" cy="1828800"/>
          </a:xfrm>
          <a:prstGeom prst="rect">
            <a:avLst/>
          </a:prstGeom>
          <a:noFill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5157192"/>
            <a:ext cx="46958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8" y="4005064"/>
            <a:ext cx="47910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 descr="C:\Program Files\Microsoft Office\MEDIA\CAGCAT10\j0222017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476672"/>
            <a:ext cx="1781251" cy="1787652"/>
          </a:xfrm>
          <a:prstGeom prst="rect">
            <a:avLst/>
          </a:prstGeom>
          <a:noFill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2060848"/>
            <a:ext cx="150496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82391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テキスト ボックス 8"/>
          <p:cNvSpPr txBox="1"/>
          <p:nvPr/>
        </p:nvSpPr>
        <p:spPr>
          <a:xfrm>
            <a:off x="1403648" y="5877272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今日の公開講座はこの内容です。</a:t>
            </a:r>
            <a:endParaRPr kumimoji="1" lang="en-US" altLang="ja-JP" sz="3600" dirty="0" smtClean="0"/>
          </a:p>
        </p:txBody>
      </p:sp>
      <p:pic>
        <p:nvPicPr>
          <p:cNvPr id="3074" name="Picture 2" descr="C:\Users\fukui\Analysis2008\College Analysis\Samples\中学生データ\shimokaw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780927"/>
            <a:ext cx="2736304" cy="268168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620688"/>
            <a:ext cx="51435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12</Words>
  <Application>Microsoft Office PowerPoint</Application>
  <PresentationFormat>画面に合わせる 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３Ｄバナーテスト</vt:lpstr>
      <vt:lpstr>スライド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３Ｄバナーテスト</dc:title>
  <dc:creator>fukui</dc:creator>
  <cp:lastModifiedBy>fukui</cp:lastModifiedBy>
  <cp:revision>32</cp:revision>
  <dcterms:created xsi:type="dcterms:W3CDTF">2010-09-10T05:55:58Z</dcterms:created>
  <dcterms:modified xsi:type="dcterms:W3CDTF">2010-09-28T06:30:56Z</dcterms:modified>
</cp:coreProperties>
</file>