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9F258-576D-4E7E-A404-709458B68692}" type="datetimeFigureOut">
              <a:rPr kumimoji="1" lang="ja-JP" altLang="en-US" smtClean="0"/>
              <a:pPr/>
              <a:t>2010/9/26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D7B0-5E90-408D-8E14-0521643B8A19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5470376" cy="720080"/>
          </a:xfrm>
        </p:spPr>
        <p:txBody>
          <a:bodyPr>
            <a:normAutofit fontScale="90000"/>
          </a:bodyPr>
          <a:lstStyle/>
          <a:p>
            <a:r>
              <a:rPr kumimoji="1" lang="ja-JP" altLang="en-US" dirty="0" smtClean="0"/>
              <a:t>福山平成大学経営学部</a:t>
            </a:r>
            <a:endParaRPr kumimoji="1" lang="ja-JP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53911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717032"/>
            <a:ext cx="53911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581128"/>
            <a:ext cx="53911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564904"/>
            <a:ext cx="59626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テキスト ボックス 6"/>
          <p:cNvSpPr txBox="1"/>
          <p:nvPr/>
        </p:nvSpPr>
        <p:spPr>
          <a:xfrm>
            <a:off x="1115616" y="90872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>
                <a:solidFill>
                  <a:schemeClr val="accent3">
                    <a:lumMod val="75000"/>
                  </a:schemeClr>
                </a:solidFill>
                <a:latin typeface="ＭＳ 明朝" pitchFamily="17" charset="-128"/>
                <a:ea typeface="ＭＳ 明朝" pitchFamily="17" charset="-128"/>
              </a:rPr>
              <a:t>福山</a:t>
            </a:r>
            <a:r>
              <a:rPr lang="ja-JP" altLang="en-US" sz="3200" dirty="0" smtClean="0">
                <a:solidFill>
                  <a:schemeClr val="accent3">
                    <a:lumMod val="75000"/>
                  </a:schemeClr>
                </a:solidFill>
                <a:latin typeface="ＭＳ 明朝" pitchFamily="17" charset="-128"/>
                <a:ea typeface="ＭＳ 明朝" pitchFamily="17" charset="-128"/>
              </a:rPr>
              <a:t>平成</a:t>
            </a:r>
            <a:r>
              <a:rPr lang="ja-JP" altLang="en-US" sz="3200" dirty="0" smtClean="0">
                <a:solidFill>
                  <a:schemeClr val="accent3">
                    <a:lumMod val="75000"/>
                  </a:schemeClr>
                </a:solidFill>
                <a:latin typeface="ＭＳ 明朝" pitchFamily="17" charset="-128"/>
                <a:ea typeface="ＭＳ 明朝" pitchFamily="17" charset="-128"/>
              </a:rPr>
              <a:t>大学経営学部</a:t>
            </a:r>
            <a:endParaRPr kumimoji="1" lang="ja-JP" altLang="en-US" sz="3200" dirty="0">
              <a:solidFill>
                <a:schemeClr val="accent3">
                  <a:lumMod val="75000"/>
                </a:schemeClr>
              </a:solidFill>
              <a:latin typeface="ＭＳ 明朝" pitchFamily="17" charset="-128"/>
              <a:ea typeface="ＭＳ 明朝" pitchFamily="17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ukui\Analysis2008\College Analysis\Samples\作品集\banner2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476" y="571857"/>
            <a:ext cx="7619048" cy="5714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</TotalTime>
  <Words>10</Words>
  <Application>Microsoft Office PowerPoint</Application>
  <PresentationFormat>画面に合わせる (4:3)</PresentationFormat>
  <Paragraphs>2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福山平成大学経営学部</vt:lpstr>
      <vt:lpstr>スライド 2</vt:lpstr>
      <vt:lpstr>スライド 3</vt:lpstr>
      <vt:lpstr>スライド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福山平成大学経営学部</dc:title>
  <dc:creator>fukui</dc:creator>
  <cp:lastModifiedBy>fukui</cp:lastModifiedBy>
  <cp:revision>39</cp:revision>
  <dcterms:created xsi:type="dcterms:W3CDTF">2010-09-23T18:24:53Z</dcterms:created>
  <dcterms:modified xsi:type="dcterms:W3CDTF">2010-09-27T02:49:02Z</dcterms:modified>
</cp:coreProperties>
</file>